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96" d="100"/>
          <a:sy n="96" d="100"/>
        </p:scale>
        <p:origin x="-108" y="-3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07022099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05 сентября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дождь, днем гроза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с переходом на юго-западный 7-12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сентября 2023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07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 3-8 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0424" y="23692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87244661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18205</TotalTime>
  <Words>593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2812</cp:revision>
  <cp:lastPrinted>2021-10-14T11:15:53Z</cp:lastPrinted>
  <dcterms:created xsi:type="dcterms:W3CDTF">2018-03-27T06:03:00Z</dcterms:created>
  <dcterms:modified xsi:type="dcterms:W3CDTF">2023-09-05T07:21:17Z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