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-102" y="-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119949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3642660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 без осадков. Ветер юго-восточный 9-14 м/с. Температура воздуха ночью 20-22, днем 29-31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небольшой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Н.А./Бочкова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20473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2940</cp:revision>
  <cp:lastPrinted>2021-10-15T03:50:29Z</cp:lastPrinted>
  <dcterms:created xsi:type="dcterms:W3CDTF">2018-03-27T06:03:00Z</dcterms:created>
  <dcterms:modified xsi:type="dcterms:W3CDTF">2023-09-05T07:39:14Z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