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96" d="100"/>
          <a:sy n="96" d="100"/>
        </p:scale>
        <p:origin x="-108" y="-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2269231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и утром туман. Ветер северо-западный с переходом на юго-западный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5-7, днем 15-17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3513965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сентября, ночью 07 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19365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3173</cp:revision>
  <cp:lastPrinted>2021-07-01T03:56:27Z</cp:lastPrinted>
  <dcterms:created xsi:type="dcterms:W3CDTF">2018-03-27T06:03:00Z</dcterms:created>
  <dcterms:modified xsi:type="dcterms:W3CDTF">2023-09-05T07:37:07Z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