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сентября по 21 ч. 06 сентября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7-9, днем 24-26 тепла.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по 09 ч 07 сентября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Абдуалиева М 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16710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3516</cp:revision>
  <cp:lastPrinted>2021-07-01T03:56:27Z</cp:lastPrinted>
  <dcterms:created xsi:type="dcterms:W3CDTF">2018-03-27T06:03:00Z</dcterms:created>
  <dcterms:modified xsi:type="dcterms:W3CDTF">2023-09-05T07:37:47Z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