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-108" y="-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64424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дождь, днем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7-12 м/с. Температура воздуха ночью 8-10°, днем 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5854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74712698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21071</TotalTime>
  <Words>651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3020</cp:revision>
  <cp:lastPrinted>2021-10-18T15:52:53Z</cp:lastPrinted>
  <dcterms:created xsi:type="dcterms:W3CDTF">2018-03-27T06:03:00Z</dcterms:created>
  <dcterms:modified xsi:type="dcterms:W3CDTF">2023-09-05T07:20:33Z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