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96" d="100"/>
          <a:sy n="96" d="100"/>
        </p:scale>
        <p:origin x="-108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3673914"/>
              </p:ext>
            </p:extLst>
          </p:nvPr>
        </p:nvGraphicFramePr>
        <p:xfrm>
          <a:off x="5019674" y="3986764"/>
          <a:ext cx="4693124" cy="2522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66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северо-западный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сентября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              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14763</TotalTime>
  <Words>588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3677</cp:revision>
  <cp:lastPrinted>2021-07-01T03:56:27Z</cp:lastPrinted>
  <dcterms:created xsi:type="dcterms:W3CDTF">2018-03-27T06:03:00Z</dcterms:created>
  <dcterms:modified xsi:type="dcterms:W3CDTF">2023-09-05T06:44:32Z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