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96" d="100"/>
          <a:sy n="96" d="100"/>
        </p:scale>
        <p:origin x="-108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сентября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юго-западный 2-7 м/с. Температура воздуха ночью 10-12, днем 23-25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 10-12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3533254"/>
              </p:ext>
            </p:extLst>
          </p:nvPr>
        </p:nvGraphicFramePr>
        <p:xfrm>
          <a:off x="5095876" y="4071942"/>
          <a:ext cx="4661994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4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95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сентября,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07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6514770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16217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3488</cp:revision>
  <cp:lastPrinted>2021-02-03T11:37:00Z</cp:lastPrinted>
  <dcterms:created xsi:type="dcterms:W3CDTF">2018-03-27T06:03:00Z</dcterms:created>
  <dcterms:modified xsi:type="dcterms:W3CDTF">2023-09-05T06:48:44Z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