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98" d="100"/>
          <a:sy n="98" d="100"/>
        </p:scale>
        <p:origin x="-72" y="-30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924757588"/>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308324"/>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06</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түстік-батыс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5-7</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11-13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7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06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07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95484177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xmlns=""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17219</TotalTime>
  <Words>605</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3071</cp:revision>
  <cp:lastPrinted>2021-07-01T07:38:07Z</cp:lastPrinted>
  <dcterms:created xsi:type="dcterms:W3CDTF">2018-03-27T06:03:00Z</dcterms:created>
  <dcterms:modified xsi:type="dcterms:W3CDTF">2023-09-05T05:35:30Z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