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A8422"/>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96" d="100"/>
          <a:sy n="96" d="100"/>
        </p:scale>
        <p:origin x="-108" y="-3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334023723"/>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48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қыркүйек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05 </a:t>
            </a:r>
            <a:r>
              <a:rPr lang="kk-KZ" altLang="ru-RU" sz="1200" b="1" dirty="0">
                <a:latin typeface="Times New Roman" pitchFamily="18" charset="0"/>
                <a:cs typeface="Times New Roman" pitchFamily="18" charset="0"/>
              </a:rPr>
              <a:t>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ңтүстік-батыстан соғатын жел солтүстік-батысқа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06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Солтүстік-шығыстан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3-8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5-7°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12990057"/>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Бухтоярова Л.А.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18159</TotalTime>
  <Words>565</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2907</cp:revision>
  <cp:lastPrinted>2021-07-01T03:56:27Z</cp:lastPrinted>
  <dcterms:created xsi:type="dcterms:W3CDTF">2018-03-27T06:03:00Z</dcterms:created>
  <dcterms:modified xsi:type="dcterms:W3CDTF">2023-09-05T07:19:51Z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