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6" d="100"/>
          <a:sy n="96" d="100"/>
        </p:scale>
        <p:origin x="-108" y="-26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9772421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46971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20-22, күндіз 29-31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t>солтүстік</a:t>
            </a:r>
            <a:r>
              <a:rPr lang="kk-KZ" sz="1100" dirty="0"/>
              <a:t>тен </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22864</TotalTime>
  <Words>590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2975</cp:revision>
  <cp:lastPrinted>2021-07-01T07:38:07Z</cp:lastPrinted>
  <dcterms:created xsi:type="dcterms:W3CDTF">2018-03-27T06:03:00Z</dcterms:created>
  <dcterms:modified xsi:type="dcterms:W3CDTF">2023-09-05T07:38:44Z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