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96" d="100"/>
          <a:sy n="96" d="100"/>
        </p:scale>
        <p:origin x="-108"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05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06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05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06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Желдің бағыты солтүстік-батыстан оңтүстік-батысқа ауысады, күші 2-7 м/с. Ауа температурасы түнде 10-12, күндіз 23-25 градус жылы болады. </a:t>
            </a:r>
          </a:p>
          <a:p>
            <a:pPr algn="ctr"/>
            <a:r>
              <a:rPr lang="kk-KZ" sz="1200" b="1" dirty="0" smtClean="0">
                <a:solidFill>
                  <a:srgbClr val="000000"/>
                </a:solidFill>
                <a:latin typeface="Times New Roman" pitchFamily="18" charset="0"/>
                <a:cs typeface="Times New Roman" pitchFamily="18" charset="0"/>
              </a:rPr>
              <a:t>07 </a:t>
            </a:r>
            <a:r>
              <a:rPr lang="kk-KZ" sz="1200" b="1" dirty="0" smtClean="0">
                <a:latin typeface="Times New Roman" pitchFamily="18" charset="0"/>
                <a:cs typeface="Times New Roman" pitchFamily="18" charset="0"/>
              </a:rPr>
              <a:t>қыркүйекте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06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07</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10-12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75273364"/>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955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0,644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843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07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smtClean="0">
                <a:solidFill>
                  <a:srgbClr val="000000"/>
                </a:solidFill>
                <a:latin typeface="Times New Roman" panose="02020603050405020304" pitchFamily="18" charset="0"/>
              </a:rPr>
              <a:t> 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15452</TotalTime>
  <Words>500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3421</cp:revision>
  <cp:lastPrinted>2021-07-01T07:38:07Z</cp:lastPrinted>
  <dcterms:created xsi:type="dcterms:W3CDTF">2018-03-27T06:03:00Z</dcterms:created>
  <dcterms:modified xsi:type="dcterms:W3CDTF">2023-09-05T06:47:58Z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