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p:cViewPr>
        <p:scale>
          <a:sx n="81" d="100"/>
          <a:sy n="81" d="100"/>
        </p:scale>
        <p:origin x="-564" y="-7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xmlns=""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352550" y="1023938"/>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xmlns="" val="2848737443"/>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xmlns="" val="1790065523"/>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latin typeface="Times New Roman" pitchFamily="18" charset="0"/>
                <a:cs typeface="Times New Roman" pitchFamily="18" charset="0"/>
              </a:rPr>
              <a:t>Бұлтты</a:t>
            </a:r>
            <a:r>
              <a:rPr lang="kk-KZ" altLang="ru-RU" sz="1200" dirty="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күндіз жаңбыр. Солтүстік-шығыстан оңтүстік-шығысқа ауысып 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түнде 1-6, күндіз 9-14 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18-20,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24-26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06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түнде жаңбыр</a:t>
            </a:r>
            <a:r>
              <a:rPr lang="kk-KZ" altLang="ru-RU" sz="1200" dirty="0" smtClean="0">
                <a:latin typeface="Times New Roman" pitchFamily="18" charset="0"/>
                <a:cs typeface="Times New Roman" pitchFamily="18" charset="0"/>
              </a:rPr>
              <a:t>. Оңтүстік-шығыстан </a:t>
            </a:r>
            <a:r>
              <a:rPr lang="kk-KZ" altLang="ru-RU" sz="1200" dirty="0">
                <a:latin typeface="Times New Roman" pitchFamily="18" charset="0"/>
                <a:cs typeface="Times New Roman" pitchFamily="18" charset="0"/>
              </a:rPr>
              <a:t>жел соғады,  күші </a:t>
            </a:r>
            <a:r>
              <a:rPr lang="kk-KZ" altLang="ru-RU" sz="1200" dirty="0" smtClean="0">
                <a:latin typeface="Times New Roman" pitchFamily="18" charset="0"/>
                <a:cs typeface="Times New Roman" pitchFamily="18" charset="0"/>
              </a:rPr>
              <a:t>1-6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14-16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3475" y="2271713"/>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17663</TotalTime>
  <Words>585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3123</cp:revision>
  <cp:lastPrinted>2023-02-06T06:57:51Z</cp:lastPrinted>
  <dcterms:created xsi:type="dcterms:W3CDTF">2018-03-27T06:03:00Z</dcterms:created>
  <dcterms:modified xsi:type="dcterms:W3CDTF">2023-09-05T07:06:17Z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