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96" d="100"/>
          <a:sy n="96" d="100"/>
        </p:scale>
        <p:origin x="-108" y="-3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17886207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05 </a:t>
            </a:r>
            <a:r>
              <a:rPr lang="kk-KZ" altLang="ru-RU" sz="1200" b="1" dirty="0">
                <a:latin typeface="Times New Roman" pitchFamily="18" charset="0"/>
                <a:cs typeface="Times New Roman" pitchFamily="18" charset="0"/>
              </a:rPr>
              <a:t>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күндіз найзағай</a:t>
            </a:r>
            <a:r>
              <a:rPr lang="kk-KZ" sz="1200" dirty="0" smtClean="0">
                <a:solidFill>
                  <a:prstClr val="black"/>
                </a:solidFill>
                <a:latin typeface="Times New Roman" pitchFamily="18" charset="0"/>
                <a:cs typeface="Times New Roman" pitchFamily="18" charset="0"/>
              </a:rPr>
              <a:t>. Оңтүстік-шығыстан соғатын жел оңтүстік-батысқа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8-10°, күндіз 18-20°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06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жаңбыр. Солтүстік-шығыстан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5-7°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966146609"/>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0,357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0,454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xmlns=""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Бухтоярова Л.А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20013</TotalTime>
  <Words>607</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3006</cp:revision>
  <cp:lastPrinted>2021-07-01T03:56:27Z</cp:lastPrinted>
  <dcterms:created xsi:type="dcterms:W3CDTF">2018-03-27T06:03:00Z</dcterms:created>
  <dcterms:modified xsi:type="dcterms:W3CDTF">2023-09-05T07:20:55Z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