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6" d="100"/>
          <a:sy n="96" d="100"/>
        </p:scale>
        <p:origin x="-108" y="-3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154535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smtClean="0">
                <a:solidFill>
                  <a:prstClr val="black"/>
                </a:solidFill>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a:t>
            </a:r>
            <a:r>
              <a:rPr lang="kk-KZ" sz="1200" dirty="0" smtClean="0">
                <a:solidFill>
                  <a:prstClr val="black"/>
                </a:solidFill>
                <a:latin typeface="Times New Roman" pitchFamily="18" charset="0"/>
                <a:cs typeface="Times New Roman" pitchFamily="18" charset="0"/>
              </a:rPr>
              <a:t>жаңбыр жауады. Түнде және таңертең тұман күтіледі. Жел </a:t>
            </a:r>
            <a:r>
              <a:rPr lang="kk-KZ" sz="1200" dirty="0">
                <a:solidFill>
                  <a:prstClr val="black"/>
                </a:solidFill>
                <a:latin typeface="Times New Roman" pitchFamily="18" charset="0"/>
                <a:cs typeface="Times New Roman" pitchFamily="18" charset="0"/>
              </a:rPr>
              <a:t>9-14 м/с.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күндіз 14-16 жылы болады.</a:t>
            </a: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07 </a:t>
            </a:r>
            <a:r>
              <a:rPr lang="kk-KZ" sz="1200" b="1" dirty="0">
                <a:solidFill>
                  <a:srgbClr val="000000"/>
                </a:solidFill>
                <a:latin typeface="Times New Roman" panose="02020603050405020304" pitchFamily="18" charset="0"/>
                <a:cs typeface="Times New Roman" panose="02020603050405020304" pitchFamily="18" charset="0"/>
              </a:rPr>
              <a:t>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07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9444312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93</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0.578</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120</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0.4</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0</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0.001</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433</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0.087</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11</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0.053</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16</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dirty="0">
                          <a:solidFill>
                            <a:srgbClr val="000000"/>
                          </a:solidFill>
                          <a:latin typeface="Calibri"/>
                          <a:ea typeface="Calibri"/>
                          <a:cs typeface="Calibri"/>
                        </a:rPr>
                        <a:t>0.04</a:t>
                      </a:r>
                      <a:endParaRPr lang="ru-RU" sz="1100" dirty="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қыркүйекке Көкшетау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15049</TotalTime>
  <Words>537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2755</cp:revision>
  <cp:lastPrinted>2021-07-01T07:38:07Z</cp:lastPrinted>
  <dcterms:created xsi:type="dcterms:W3CDTF">2018-03-27T06:03:00Z</dcterms:created>
  <dcterms:modified xsi:type="dcterms:W3CDTF">2023-09-05T07:41:38Z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