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89" d="100"/>
          <a:sy n="89" d="100"/>
        </p:scale>
        <p:origin x="-102" y="-55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10979289"/>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05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05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57225893"/>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3427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0.685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Calibri" panose="020F0502020204030204" pitchFamily="34"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06</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06</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a:t>
            </a:r>
            <a:r>
              <a:rPr lang="kk-KZ" sz="1100" kern="1400" dirty="0">
                <a:solidFill>
                  <a:srgbClr val="000000"/>
                </a:solidFill>
                <a:latin typeface="Times New Roman" panose="02020603050405020304" pitchFamily="18" charset="0"/>
                <a:ea typeface="Times New Roman" panose="02020603050405020304" pitchFamily="18" charset="0"/>
              </a:rPr>
              <a:t>таңертең және күндіз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аздаған </a:t>
            </a:r>
            <a:r>
              <a:rPr lang="kk-KZ" sz="1100" dirty="0">
                <a:latin typeface="Times New Roman" panose="02020603050405020304" pitchFamily="18" charset="0"/>
                <a:cs typeface="Times New Roman" panose="02020603050405020304" pitchFamily="18" charset="0"/>
              </a:rPr>
              <a:t>жаңбыр</a:t>
            </a:r>
            <a:r>
              <a:rPr lang="kk-KZ" sz="1100" kern="1400" dirty="0">
                <a:solidFill>
                  <a:srgbClr val="000000"/>
                </a:solidFill>
                <a:latin typeface="Times New Roman" panose="02020603050405020304" pitchFamily="18" charset="0"/>
                <a:ea typeface="Times New Roman" panose="02020603050405020304" pitchFamily="18" charset="0"/>
              </a:rPr>
              <a:t>. 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 Ауа температурасы түнде 5-7, күндіз 13-15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06</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ea typeface="Times New Roman" panose="02020603050405020304" pitchFamily="18" charset="0"/>
              </a:rPr>
              <a:t>аздаған </a:t>
            </a:r>
            <a:r>
              <a:rPr lang="kk-KZ" sz="1100" dirty="0">
                <a:latin typeface="Times New Roman" panose="02020603050405020304" pitchFamily="18" charset="0"/>
                <a:cs typeface="Times New Roman" panose="02020603050405020304" pitchFamily="18" charset="0"/>
              </a:rPr>
              <a:t>жаңбыр</a:t>
            </a:r>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м/с. Ауа температурасы 5-7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07</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23924</TotalTime>
  <Words>579</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4076</cp:revision>
  <cp:lastPrinted>2023-01-16T10:13:34Z</cp:lastPrinted>
  <dcterms:created xsi:type="dcterms:W3CDTF">2018-03-27T06:03:00Z</dcterms:created>
  <dcterms:modified xsi:type="dcterms:W3CDTF">2023-09-05T07:07:49Z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