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262424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136568791"/>
              </p:ext>
            </p:extLst>
          </p:nvPr>
        </p:nvGraphicFramePr>
        <p:xfrm>
          <a:off x="5024438" y="3767305"/>
          <a:ext cx="4691064" cy="26620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26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596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596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596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596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59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59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596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5351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5-10 м/с. Ауа температурасы түнде 11-13, күндіз 27-29  градус жылы болады. </a:t>
            </a:r>
          </a:p>
          <a:p>
            <a:pPr indent="182563" algn="just"/>
            <a:r>
              <a:rPr lang="kk-KZ" altLang="ru-RU" sz="1200" b="1" dirty="0" smtClean="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7"/>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13565</TotalTime>
  <Words>584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2962</cp:revision>
  <cp:lastPrinted>2021-07-01T03:56:27Z</cp:lastPrinted>
  <dcterms:created xsi:type="dcterms:W3CDTF">2018-03-27T06:03:00Z</dcterms:created>
  <dcterms:modified xsi:type="dcterms:W3CDTF">2023-09-05T06:18:38Z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