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58" d="100"/>
          <a:sy n="58" d="100"/>
        </p:scale>
        <p:origin x="-96" y="-120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50551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248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5166943"/>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3423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148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75573"/>
            <a:ext cx="4717371" cy="286232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06 </a:t>
            </a:r>
            <a:r>
              <a:rPr lang="ru-RU" sz="1200" b="1" dirty="0" err="1" smtClean="0">
                <a:latin typeface="Times New Roman" panose="02020603050405020304" pitchFamily="18" charset="0"/>
                <a:cs typeface="Times New Roman" panose="02020603050405020304" pitchFamily="18" charset="0"/>
                <a:sym typeface="+mn-ea"/>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оңтүстік-батыстан, батыстан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5-10 м/с</a:t>
            </a:r>
            <a:r>
              <a:rPr lang="kk-KZ" sz="12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12-14,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25-27 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07 </a:t>
            </a:r>
            <a:r>
              <a:rPr lang="ru-RU" sz="1200" b="1" dirty="0" err="1"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06 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солтүстік-батыстан соғады, күші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13-15</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555306"/>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06 </a:t>
            </a:r>
            <a:r>
              <a:rPr lang="ru-RU" sz="12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07 қырқүйекте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21669</TotalTime>
  <Words>578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3859</cp:revision>
  <cp:lastPrinted>2021-07-01T03:56:27Z</cp:lastPrinted>
  <dcterms:created xsi:type="dcterms:W3CDTF">2018-03-27T06:03:00Z</dcterms:created>
  <dcterms:modified xsi:type="dcterms:W3CDTF">2023-09-05T07:19:08Z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