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24</a:t>
                      </a:r>
                      <a:r>
                        <a:rPr lang="kk-KZ" altLang="x-none" sz="1600" b="1" i="1" baseline="0" smtClean="0">
                          <a:solidFill>
                            <a:srgbClr val="002060"/>
                          </a:solidFill>
                          <a:latin typeface="Times New Roman" panose="02020603050405020304" pitchFamily="18" charset="0"/>
                          <a:cs typeface="Times New Roman" panose="02020603050405020304" pitchFamily="18" charset="0"/>
                        </a:rPr>
                        <a:t>8 </a:t>
                      </a:r>
                      <a:r>
                        <a:rPr lang="kk-KZ" altLang="x-none" sz="1600" b="1" i="1"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05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қыркүйек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07409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06 </a:t>
            </a:r>
            <a:r>
              <a:rPr lang="ru-RU" altLang="ru-RU" sz="1100" b="1" dirty="0" err="1" smtClean="0">
                <a:solidFill>
                  <a:srgbClr val="000000"/>
                </a:solidFill>
                <a:latin typeface="Times New Roman" pitchFamily="18" charset="0"/>
                <a:cs typeface="Times New Roman" pitchFamily="18" charset="0"/>
              </a:rPr>
              <a:t>қыркүйекке</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жаңбыр, найзағай, күндіз бұршақ. Солтүстік-батыстан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күндіз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06 қыркүйекте</a:t>
            </a:r>
            <a:r>
              <a:rPr lang="kk-KZ" sz="1200"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07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3569</cp:revision>
  <cp:lastPrinted>2021-07-01T03:56:27Z</cp:lastPrinted>
  <dcterms:created xsi:type="dcterms:W3CDTF">2018-03-27T06:03:00Z</dcterms:created>
  <dcterms:modified xsi:type="dcterms:W3CDTF">2023-09-05T06:44:03Z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