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№249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07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06 сентября по 21 ч. 07 сентября 2023 г.</a:t>
            </a: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 Температура воздуха ночью 10-12, днем 24-26 тепла.</a:t>
            </a:r>
            <a:r>
              <a:rPr lang="ru-RU" sz="1200" dirty="0" smtClean="0"/>
              <a:t>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08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сентября по 09 ч 08 сентября 2023 г.</a:t>
            </a:r>
          </a:p>
          <a:p>
            <a:pPr lvl="0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7-12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11-13тепла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08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сентября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218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Кратно0,0сть превышения0,1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1267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Абдрахманова А.Б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16725</TotalTime>
  <Words>531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3519</cp:revision>
  <cp:lastPrinted>2021-07-01T03:56:27Z</cp:lastPrinted>
  <dcterms:created xsi:type="dcterms:W3CDTF">2018-03-27T06:03:00Z</dcterms:created>
  <dcterms:modified xsi:type="dcterms:W3CDTF">2023-09-06T07:14:03Z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