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093908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Температура воздуха ночью 7-9°, днем 17-19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сентября 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5854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74712698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21083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3023</cp:revision>
  <cp:lastPrinted>2021-10-18T15:52:53Z</cp:lastPrinted>
  <dcterms:created xsi:type="dcterms:W3CDTF">2018-03-27T06:03:00Z</dcterms:created>
  <dcterms:modified xsi:type="dcterms:W3CDTF">2023-09-06T06:42:16Z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