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BC4F14A-B916-453D-9801-C2BE473BC8B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1034735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EF50-F146-4D3D-94C5-404C5C5266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1A144-AA72-488C-884E-6E6165088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3849-1616-4F1E-99BA-4B28617E6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CCAF-92E7-45F5-9E7F-720B49D455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F730A-7986-4A15-B3E2-89BE63DD15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4D7A2-5778-440B-8800-B66D6E327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F99F9-C853-49A9-85D2-E5D0AE733A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22F39-0D4B-444B-8F22-EFD5E9E1D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5AD65-19B5-41B8-9990-6D487D8D23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3C47A-DFBA-4749-9D12-17B5485AE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B2CB-7CBC-425C-BF30-9E983FBD73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84355D-6A9B-42B7-AB11-247B9D7AC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49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06 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6004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07 сентября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06 сентября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07 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</a:t>
            </a:r>
            <a:r>
              <a:rPr lang="ru-RU" dirty="0">
                <a:solidFill>
                  <a:schemeClr val="tx1"/>
                </a:solidFill>
              </a:rPr>
              <a:t>о-</a:t>
            </a:r>
            <a:r>
              <a:rPr lang="kk-KZ" dirty="0">
                <a:solidFill>
                  <a:schemeClr val="tx1"/>
                </a:solidFill>
              </a:rPr>
              <a:t>запад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13-15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24-26</a:t>
            </a:r>
            <a:r>
              <a:rPr lang="ru-RU" dirty="0">
                <a:solidFill>
                  <a:schemeClr val="tx1"/>
                </a:solidFill>
              </a:rPr>
              <a:t>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08 сентября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07 сентября до 09 ч. 08 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13-15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07 сентября, ночью 08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повышен</a:t>
            </a:r>
            <a:r>
              <a:rPr lang="ru-RU" altLang="en-US" sz="1100" b="1" dirty="0">
                <a:solidFill>
                  <a:schemeClr val="tx1"/>
                </a:solidFill>
              </a:rPr>
              <a:t>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8201219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16847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3714</cp:revision>
  <cp:lastPrinted>2021-07-01T09:11:30Z</cp:lastPrinted>
  <dcterms:created xsi:type="dcterms:W3CDTF">2018-03-27T06:03:00Z</dcterms:created>
  <dcterms:modified xsi:type="dcterms:W3CDTF">2023-09-06T07:23:19Z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