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29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5596993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1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ночью небольшой дождь. Ветер юго-западный 7-12 м/с. Температура воздуха ночью 5-7, днем 18-20 тепла.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Ветер 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7-12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6-8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08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11587992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24939</TotalTime>
  <Words>626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4162</cp:revision>
  <cp:lastPrinted>2021-11-30T05:55:24Z</cp:lastPrinted>
  <dcterms:created xsi:type="dcterms:W3CDTF">2018-03-27T06:03:00Z</dcterms:created>
  <dcterms:modified xsi:type="dcterms:W3CDTF">2023-09-06T06:44:01Z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