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83574252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17533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сентября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58851957"/>
              </p:ext>
            </p:extLst>
          </p:nvPr>
        </p:nvGraphicFramePr>
        <p:xfrm>
          <a:off x="4989512" y="4393086"/>
          <a:ext cx="4747702" cy="1782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4140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сентября                 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юго-западный с переходом на северо-западный 9-14, днем порывы 18 м/с. Температура воздуха ночью 12-14, днем 25-27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9-14, порывы 18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21439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3590</cp:revision>
  <cp:lastPrinted>2021-07-01T03:56:27Z</cp:lastPrinted>
  <dcterms:created xsi:type="dcterms:W3CDTF">2018-03-27T06:03:00Z</dcterms:created>
  <dcterms:modified xsi:type="dcterms:W3CDTF">2023-09-06T07:21:42Z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