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083560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без осадков. Ветер юго-западный, западный 3-8 м/с. Температура воздуха ночью 4-6, днем 15-17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осадков.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453887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16542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2984</cp:revision>
  <cp:lastPrinted>2021-07-01T03:56:27Z</cp:lastPrinted>
  <dcterms:created xsi:type="dcterms:W3CDTF">2018-03-27T06:03:00Z</dcterms:created>
  <dcterms:modified xsi:type="dcterms:W3CDTF">2023-09-06T06:57:43Z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