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3043687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026946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18-20, днем 25-27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20497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2943</cp:revision>
  <cp:lastPrinted>2021-10-15T03:50:29Z</cp:lastPrinted>
  <dcterms:created xsi:type="dcterms:W3CDTF">2018-03-27T06:03:00Z</dcterms:created>
  <dcterms:modified xsi:type="dcterms:W3CDTF">2023-09-06T07:12:24Z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