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9834764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7</a:t>
            </a:r>
            <a:r>
              <a:rPr lang="kk-KZ" altLang="ru-RU" sz="1200" b="1" dirty="0">
                <a:solidFill>
                  <a:srgbClr val="000000"/>
                </a:solidFill>
                <a:latin typeface="Times New Roman" panose="02020603050405020304" pitchFamily="18" charset="0"/>
                <a:cs typeface="Times New Roman" panose="02020603050405020304" pitchFamily="18" charset="0"/>
              </a:rPr>
              <a:t>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06</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07</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түстік-батыстан, батыстан жел соғады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4-6</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00733307"/>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707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Полянская А.А./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16575</TotalTime>
  <Words>565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3043</cp:revision>
  <cp:lastPrinted>2021-07-01T03:56:27Z</cp:lastPrinted>
  <dcterms:created xsi:type="dcterms:W3CDTF">2018-03-27T06:03:00Z</dcterms:created>
  <dcterms:modified xsi:type="dcterms:W3CDTF">2023-09-06T06:57:48Z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