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004310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55922840"/>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4140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150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75573"/>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07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жаңбыр, найзағай.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солтүстік-батысқа 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12-14,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25-27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07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 күші 9-14, екпіні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13-15</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07 </a:t>
            </a:r>
            <a:r>
              <a:rPr lang="ru-RU" sz="12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08 қырқүйекте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21678</TotalTime>
  <Words>589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3863</cp:revision>
  <cp:lastPrinted>2021-07-01T03:56:27Z</cp:lastPrinted>
  <dcterms:created xsi:type="dcterms:W3CDTF">2018-03-27T06:03:00Z</dcterms:created>
  <dcterms:modified xsi:type="dcterms:W3CDTF">2023-09-06T07:22:05Z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