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0" d="100"/>
          <a:sy n="110" d="100"/>
        </p:scale>
        <p:origin x="-216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06 </a:t>
                      </a:r>
                      <a:r>
                        <a:rPr lang="kk-KZ" sz="1200" b="1" i="1" dirty="0" smtClean="0">
                          <a:solidFill>
                            <a:schemeClr val="tx2">
                              <a:lumMod val="75000"/>
                            </a:schemeClr>
                          </a:solidFill>
                          <a:latin typeface="Times New Roman" pitchFamily="18" charset="0"/>
                          <a:cs typeface="Times New Roman" pitchFamily="18" charset="0"/>
                        </a:rPr>
                        <a:t>қыркүйек</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249299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07 </a:t>
            </a:r>
            <a:r>
              <a:rPr lang="kk-KZ" sz="1200" b="1" dirty="0" smtClean="0">
                <a:latin typeface="Times New Roman" pitchFamily="18" charset="0"/>
                <a:cs typeface="Times New Roman" pitchFamily="18" charset="0"/>
              </a:rPr>
              <a:t>қыркүйекке</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06 </a:t>
            </a:r>
            <a:r>
              <a:rPr lang="kk-KZ" sz="1200" b="1" dirty="0" smtClean="0">
                <a:latin typeface="Times New Roman" pitchFamily="18" charset="0"/>
                <a:cs typeface="Times New Roman" pitchFamily="18" charset="0"/>
              </a:rPr>
              <a:t>қыркүйек</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07 </a:t>
            </a:r>
            <a:r>
              <a:rPr lang="kk-KZ" sz="1200" b="1" dirty="0" smtClean="0">
                <a:latin typeface="Times New Roman" pitchFamily="18" charset="0"/>
                <a:cs typeface="Times New Roman" pitchFamily="18" charset="0"/>
              </a:rPr>
              <a:t>қыркүйекте</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Ауа температурасы түнде 11-13, күндіз 23-25 градус жылы болады. </a:t>
            </a:r>
          </a:p>
          <a:p>
            <a:pPr algn="ctr"/>
            <a:r>
              <a:rPr lang="kk-KZ" sz="1200" b="1" dirty="0" smtClean="0">
                <a:solidFill>
                  <a:srgbClr val="000000"/>
                </a:solidFill>
                <a:latin typeface="Times New Roman" pitchFamily="18" charset="0"/>
                <a:cs typeface="Times New Roman" pitchFamily="18" charset="0"/>
              </a:rPr>
              <a:t>08 </a:t>
            </a:r>
            <a:r>
              <a:rPr lang="kk-KZ" sz="1200" b="1" dirty="0" smtClean="0">
                <a:latin typeface="Times New Roman" pitchFamily="18" charset="0"/>
                <a:cs typeface="Times New Roman" pitchFamily="18" charset="0"/>
              </a:rPr>
              <a:t>қыркүйекте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07 </a:t>
            </a:r>
            <a:r>
              <a:rPr lang="kk-KZ" sz="1200" b="1" dirty="0" smtClean="0">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08</a:t>
            </a:r>
            <a:r>
              <a:rPr lang="kk-KZ"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кей уақыттарда жаңбыр жауады. Солтүстік-батыстан жел соғады, күші 7-12 м/с. Ауа температурасы 10-12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575273364"/>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955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888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825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0,733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843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0,135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1,838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2451612460"/>
              </p:ext>
            </p:extLst>
          </p:nvPr>
        </p:nvGraphicFramePr>
        <p:xfrm>
          <a:off x="4989514" y="6466206"/>
          <a:ext cx="4787899" cy="54864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p>
                      <a:endParaRPr lang="ru-RU" b="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sz="1200" b="1" dirty="0" smtClean="0">
                <a:latin typeface="Times New Roman" pitchFamily="18" charset="0"/>
                <a:cs typeface="Times New Roman" pitchFamily="18" charset="0"/>
              </a:rPr>
              <a:t>қыркүйектегі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07 </a:t>
            </a:r>
            <a:r>
              <a:rPr lang="kk-KZ" sz="1200" dirty="0"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08 </a:t>
            </a:r>
            <a:r>
              <a:rPr lang="kk-KZ" sz="1200" dirty="0" smtClean="0">
                <a:solidFill>
                  <a:schemeClr val="tx1"/>
                </a:solidFill>
                <a:latin typeface="Times New Roman" pitchFamily="18" charset="0"/>
                <a:cs typeface="Times New Roman"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жоғары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15454</TotalTime>
  <Words>501</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3424</cp:revision>
  <cp:lastPrinted>2021-07-01T07:38:07Z</cp:lastPrinted>
  <dcterms:created xsi:type="dcterms:W3CDTF">2018-03-27T06:03:00Z</dcterms:created>
  <dcterms:modified xsi:type="dcterms:W3CDTF">2023-09-06T07:13:39Z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