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210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2508322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07 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Оңтүстік-батыстан жел соғады, күші 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17-19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08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08</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7761601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06 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08</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17846</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3212</cp:revision>
  <cp:lastPrinted>2021-07-01T07:38:07Z</cp:lastPrinted>
  <dcterms:created xsi:type="dcterms:W3CDTF">2018-03-27T06:03:00Z</dcterms:created>
  <dcterms:modified xsi:type="dcterms:W3CDTF">2023-09-06T08:13:53Z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