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11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577492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3083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7</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06</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07</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батыстан жел соғады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4-6</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8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07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5932372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681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17227</TotalTime>
  <Words>601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3076</cp:revision>
  <cp:lastPrinted>2021-07-01T07:38:07Z</cp:lastPrinted>
  <dcterms:created xsi:type="dcterms:W3CDTF">2018-03-27T06:03:00Z</dcterms:created>
  <dcterms:modified xsi:type="dcterms:W3CDTF">2023-09-06T06:56:19Z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