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20029515"/>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49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қыркүйек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06 </a:t>
            </a:r>
            <a:r>
              <a:rPr lang="kk-KZ" altLang="ru-RU" sz="1200" b="1" dirty="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Солтүстік-батыстан жел соғады, күші 5-10 м/с. 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күндіз 17-19°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Солтүстік-батыстан жел соғады, күші 3-8 м/с. Ауа температурасы 5-7°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23266884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18161</TotalTime>
  <Words>563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2910</cp:revision>
  <cp:lastPrinted>2021-07-01T03:56:27Z</cp:lastPrinted>
  <dcterms:created xsi:type="dcterms:W3CDTF">2018-03-27T06:03:00Z</dcterms:created>
  <dcterms:modified xsi:type="dcterms:W3CDTF">2023-09-06T06:43:09Z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