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80786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2-7 м/с. Температура воздуха ночью 5-7°, днем 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5854" y="218623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сентября 2023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02022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21094</TotalTime>
  <Words>645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3027</cp:revision>
  <cp:lastPrinted>2021-10-18T15:52:53Z</cp:lastPrinted>
  <dcterms:created xsi:type="dcterms:W3CDTF">2018-03-27T06:03:00Z</dcterms:created>
  <dcterms:modified xsi:type="dcterms:W3CDTF">2023-09-07T06:06:00Z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