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8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757162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№251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гроза. Ночью и утром туман. Ветер юго-восточный, восточный 7-12 м/с. Температура воздуха ночью 8-10, днем 22-24 тепла.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сентября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09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10 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юго-восточный 5-10 м/с. Температура воздуха 11-13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8 сентября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9270307"/>
              </p:ext>
            </p:extLst>
          </p:nvPr>
        </p:nvGraphicFramePr>
        <p:xfrm>
          <a:off x="5019674" y="4221088"/>
          <a:ext cx="4691064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17246</TotalTime>
  <Words>657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3032</cp:revision>
  <cp:lastPrinted>2021-07-01T03:56:27Z</cp:lastPrinted>
  <dcterms:created xsi:type="dcterms:W3CDTF">2018-03-27T06:03:00Z</dcterms:created>
  <dcterms:modified xsi:type="dcterms:W3CDTF">2023-09-08T05:39:04Z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