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49103691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74419405"/>
              </p:ext>
            </p:extLst>
          </p:nvPr>
        </p:nvGraphicFramePr>
        <p:xfrm>
          <a:off x="4993576" y="4733142"/>
          <a:ext cx="4691064" cy="17076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83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621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   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западный 6-11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14-16, днем 23-25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14-16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/С.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58976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3073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3ПДКм.р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3ПДКм.р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3ПДКм.р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5ПДКм.р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14023</TotalTime>
  <Words>587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2784</cp:revision>
  <cp:lastPrinted>2021-07-01T03:56:27Z</cp:lastPrinted>
  <dcterms:created xsi:type="dcterms:W3CDTF">2018-03-27T06:03:00Z</dcterms:created>
  <dcterms:modified xsi:type="dcterms:W3CDTF">2023-09-08T06:20:56Z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