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8411711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1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Малооблачно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восточный 7-12 м/с. Температура воздуха ночью 7-9, днем 22-24 тепла.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Ветер восточный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7-12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10-12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10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940480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3.695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24960</TotalTime>
  <Words>652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Надежда Краузе</cp:lastModifiedBy>
  <cp:revision>4169</cp:revision>
  <cp:lastPrinted>2021-11-30T05:55:24Z</cp:lastPrinted>
  <dcterms:created xsi:type="dcterms:W3CDTF">2018-03-27T06:03:00Z</dcterms:created>
  <dcterms:modified xsi:type="dcterms:W3CDTF">2023-09-08T06:02:57Z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