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70797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92006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20484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2946</cp:revision>
  <cp:lastPrinted>2021-10-15T03:50:29Z</cp:lastPrinted>
  <dcterms:created xsi:type="dcterms:W3CDTF">2018-03-27T06:03:00Z</dcterms:created>
  <dcterms:modified xsi:type="dcterms:W3CDTF">2023-09-08T06:58:40Z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