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720423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349297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2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8-13, днем порывы 15-20 м/с . Температура воздуха ночью 18-20, днем 29-31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13364</TotalTime>
  <Words>629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2827</cp:revision>
  <cp:lastPrinted>2021-07-01T03:56:27Z</cp:lastPrinted>
  <dcterms:created xsi:type="dcterms:W3CDTF">2018-03-27T06:03:00Z</dcterms:created>
  <dcterms:modified xsi:type="dcterms:W3CDTF">2023-09-08T06:05:32Z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