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0" d="100"/>
          <a:sy n="90" d="100"/>
        </p:scale>
        <p:origin x="108" y="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860629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251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днем дождь, временами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сильный дождь,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гроза. Ветер 9-14, днем порывы 15-20 м/с. Температура воздуха ночью 10-12, днем 18-20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10 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10 сентября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дождь, гроза. Ветер 9-14 м/с. Температура воздуха 11-13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4292083"/>
              </p:ext>
            </p:extLst>
          </p:nvPr>
        </p:nvGraphicFramePr>
        <p:xfrm>
          <a:off x="5019674" y="4397121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0.608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0.398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0.407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0.418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16793</TotalTime>
  <Words>614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2805</cp:revision>
  <cp:lastPrinted>2021-07-01T03:56:27Z</cp:lastPrinted>
  <dcterms:created xsi:type="dcterms:W3CDTF">2018-03-27T06:03:00Z</dcterms:created>
  <dcterms:modified xsi:type="dcterms:W3CDTF">2023-09-08T07:12:33Z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