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1292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1335161"/>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1138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20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86232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09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батыстан, солтүстік-батыстан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м/с</a:t>
            </a:r>
            <a:r>
              <a:rPr lang="kk-KZ" sz="12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5-7,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16-18 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10</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555306"/>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09 </a:t>
            </a:r>
            <a:r>
              <a:rPr lang="ru-RU" sz="12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10</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қырқүйекте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21727</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3872</cp:revision>
  <cp:lastPrinted>2021-07-01T03:56:27Z</cp:lastPrinted>
  <dcterms:created xsi:type="dcterms:W3CDTF">2018-03-27T06:03:00Z</dcterms:created>
  <dcterms:modified xsi:type="dcterms:W3CDTF">2023-09-08T06:17:34Z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