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376530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7074098"/>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1206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0,127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0,049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0,513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kk-KZ" altLang="ru-RU" sz="1100" b="1" dirty="0" smtClean="0">
                <a:solidFill>
                  <a:srgbClr val="000000"/>
                </a:solidFill>
                <a:latin typeface="Times New Roman" panose="02020603050405020304" pitchFamily="18" charset="0"/>
                <a:cs typeface="Times New Roman" panose="02020603050405020304" pitchFamily="18" charset="0"/>
              </a:rPr>
              <a:t> 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кей уақытта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10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 </a:t>
            </a:r>
            <a:r>
              <a:rPr lang="kk-KZ" sz="1100" dirty="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17-19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22865</TotalTime>
  <Words>593</Words>
  <Application>Microsoft Office PowerPoint</Application>
  <PresentationFormat>Лист A4 (210x297 мм)</PresentationFormat>
  <Paragraphs>99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2981</cp:revision>
  <cp:lastPrinted>2021-07-01T07:38:07Z</cp:lastPrinted>
  <dcterms:created xsi:type="dcterms:W3CDTF">2018-03-27T06:03:00Z</dcterms:created>
  <dcterms:modified xsi:type="dcterms:W3CDTF">2023-09-08T06:58:35Z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