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81" d="100"/>
          <a:sy n="81" d="100"/>
        </p:scale>
        <p:origin x="-3018" y="-8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352550" y="1023938"/>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78866872"/>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707232022"/>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Солтүстік-батыстан 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түнде 0-5, күндіз 5-10</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түнде </a:t>
            </a:r>
            <a:r>
              <a:rPr lang="kk-KZ" altLang="ru-RU" sz="1200" dirty="0" smtClean="0">
                <a:latin typeface="Times New Roman" pitchFamily="18" charset="0"/>
                <a:cs typeface="Times New Roman" pitchFamily="18" charset="0"/>
              </a:rPr>
              <a:t>10-12, </a:t>
            </a:r>
            <a:r>
              <a:rPr lang="kk-KZ" altLang="ru-RU" sz="1200" dirty="0">
                <a:latin typeface="Times New Roman" pitchFamily="18" charset="0"/>
                <a:cs typeface="Times New Roman" pitchFamily="18" charset="0"/>
              </a:rPr>
              <a:t>күндіз </a:t>
            </a:r>
            <a:r>
              <a:rPr lang="kk-KZ" altLang="ru-RU" sz="1200" dirty="0" smtClean="0">
                <a:latin typeface="Times New Roman" pitchFamily="18" charset="0"/>
                <a:cs typeface="Times New Roman" pitchFamily="18" charset="0"/>
              </a:rPr>
              <a:t>19-21</a:t>
            </a:r>
            <a:r>
              <a:rPr lang="kk-KZ" altLang="ru-RU" sz="1200" dirty="0" smtClean="0">
                <a:latin typeface="Times New Roman" pitchFamily="18" charset="0"/>
                <a:cs typeface="Times New Roman" pitchFamily="18" charset="0"/>
              </a:rPr>
              <a:t> </a:t>
            </a:r>
            <a:r>
              <a:rPr lang="kk-KZ" altLang="ru-RU" sz="1200" dirty="0">
                <a:latin typeface="Times New Roman" pitchFamily="18" charset="0"/>
                <a:cs typeface="Times New Roman" pitchFamily="18" charset="0"/>
              </a:rPr>
              <a:t>жылы</a:t>
            </a:r>
            <a:r>
              <a:rPr lang="kk-KZ" altLang="ru-RU" sz="1200" dirty="0" smtClean="0">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09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Солтүстік-батыстан </a:t>
            </a:r>
            <a:r>
              <a:rPr lang="kk-KZ" altLang="ru-RU" sz="1200" dirty="0">
                <a:latin typeface="Times New Roman" pitchFamily="18" charset="0"/>
                <a:cs typeface="Times New Roman" pitchFamily="18" charset="0"/>
              </a:rPr>
              <a:t>жел соғады,  күші </a:t>
            </a:r>
            <a:r>
              <a:rPr lang="kk-KZ" altLang="ru-RU" sz="1200" dirty="0" smtClean="0">
                <a:latin typeface="Times New Roman" pitchFamily="18" charset="0"/>
                <a:cs typeface="Times New Roman" pitchFamily="18" charset="0"/>
              </a:rPr>
              <a:t>1-6 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10-12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3475" y="2271713"/>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i="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17672</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3126</cp:revision>
  <cp:lastPrinted>2023-02-06T06:57:51Z</cp:lastPrinted>
  <dcterms:created xsi:type="dcterms:W3CDTF">2018-03-27T06:03:00Z</dcterms:created>
  <dcterms:modified xsi:type="dcterms:W3CDTF">2023-09-08T07:17:57Z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