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08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09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28-30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10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09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10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7-12 м/с. </a:t>
            </a:r>
            <a:r>
              <a:rPr lang="kk-KZ" sz="1200" dirty="0" smtClean="0">
                <a:latin typeface="Times New Roman" pitchFamily="18" charset="0"/>
                <a:cs typeface="Times New Roman" pitchFamily="18" charset="0"/>
              </a:rPr>
              <a:t>Ауа температурасы 11-13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09 қыркүйек</a:t>
            </a:r>
            <a:r>
              <a:rPr lang="ru-RU" sz="1200" dirty="0" smtClean="0">
                <a:solidFill>
                  <a:schemeClr val="tx1"/>
                </a:solidFill>
                <a:latin typeface="Times New Roman" panose="02020603050405020304" pitchFamily="18" charset="0"/>
                <a:cs typeface="Times New Roman" panose="02020603050405020304" pitchFamily="18" charset="0"/>
              </a:rPr>
              <a:t>, 10</a:t>
            </a:r>
            <a:r>
              <a:rPr lang="kk-KZ" sz="1200" dirty="0" smtClean="0">
                <a:solidFill>
                  <a:schemeClr val="tx1"/>
                </a:solidFill>
                <a:latin typeface="Times New Roman" panose="02020603050405020304" pitchFamily="18" charset="0"/>
                <a:cs typeface="Times New Roman" panose="02020603050405020304" pitchFamily="18" charset="0"/>
              </a:rPr>
              <a:t>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16</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43</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0,09</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1240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0,2</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76</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0,4</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latin typeface="Calibri"/>
                        </a:rPr>
                        <a:t>0,1</a:t>
                      </a:r>
                      <a:endParaRPr lang="ru-RU" sz="1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16427</TotalTime>
  <Words>536</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3568</cp:revision>
  <cp:lastPrinted>2021-07-01T03:56:27Z</cp:lastPrinted>
  <dcterms:created xsi:type="dcterms:W3CDTF">2018-03-27T06:03:00Z</dcterms:created>
  <dcterms:modified xsi:type="dcterms:W3CDTF">2023-09-08T06:11:43Z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