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xmlns=""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9456" autoAdjust="0"/>
  </p:normalViewPr>
  <p:slideViewPr>
    <p:cSldViewPr showGuides="1">
      <p:cViewPr varScale="1">
        <p:scale>
          <a:sx n="96" d="100"/>
          <a:sy n="96" d="100"/>
        </p:scale>
        <p:origin x="-108" y="-33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27388393"/>
              </p:ext>
            </p:extLst>
          </p:nvPr>
        </p:nvGraphicFramePr>
        <p:xfrm>
          <a:off x="307975" y="2473816"/>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251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08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қыркүйек</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97389" y="37825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08 қыркүйек 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09 қыркүйек 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kk-KZ" sz="1200" dirty="0" smtClean="0">
                <a:solidFill>
                  <a:prstClr val="black"/>
                </a:solidFill>
                <a:latin typeface="Times New Roman" panose="02020603050405020304" pitchFamily="18" charset="0"/>
                <a:cs typeface="Times New Roman" panose="02020603050405020304" pitchFamily="18" charset="0"/>
              </a:rPr>
              <a:t>Бұлтты, жаңбыр, </a:t>
            </a:r>
            <a:r>
              <a:rPr lang="ru-RU" sz="1200" dirty="0" smtClean="0">
                <a:solidFill>
                  <a:prstClr val="black"/>
                </a:solidFill>
                <a:latin typeface="Times New Roman" panose="02020603050405020304" pitchFamily="18" charset="0"/>
                <a:cs typeface="Times New Roman" panose="02020603050405020304" pitchFamily="18" charset="0"/>
              </a:rPr>
              <a:t>күндіз </a:t>
            </a:r>
            <a:r>
              <a:rPr lang="ru-RU" sz="1200" dirty="0" err="1" smtClean="0">
                <a:solidFill>
                  <a:prstClr val="black"/>
                </a:solidFill>
                <a:latin typeface="Times New Roman" panose="02020603050405020304" pitchFamily="18" charset="0"/>
                <a:cs typeface="Times New Roman" panose="02020603050405020304" pitchFamily="18" charset="0"/>
              </a:rPr>
              <a:t>қей</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уақыттарда</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қатты жаңбыр  Оңтүстік-шығыстан жел соғады, күші 9-14 м/с.</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8-10, күндіз 15-17 градус </a:t>
            </a:r>
            <a:r>
              <a:rPr lang="ru-RU" sz="1200" dirty="0">
                <a:latin typeface="Times New Roman" panose="02020603050405020304" pitchFamily="18" charset="0"/>
                <a:cs typeface="Times New Roman" panose="02020603050405020304" pitchFamily="18" charset="0"/>
              </a:rPr>
              <a:t>жылы.</a:t>
            </a:r>
          </a:p>
          <a:p>
            <a:pPr algn="just"/>
            <a:endParaRPr lang="ru-RU" sz="1200" dirty="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a:t>
            </a:r>
            <a:r>
              <a:rPr lang="kk-KZ" sz="1200" b="1" dirty="0" smtClean="0">
                <a:solidFill>
                  <a:prstClr val="black"/>
                </a:solidFill>
                <a:latin typeface="Times New Roman" panose="02020603050405020304" pitchFamily="18" charset="0"/>
                <a:cs typeface="Times New Roman" panose="02020603050405020304" pitchFamily="18" charset="0"/>
              </a:rPr>
              <a:t>10 қыркүйек</a:t>
            </a:r>
            <a:endParaRPr lang="kk-KZ" sz="1200" b="1" dirty="0" smtClean="0">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09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10</a:t>
            </a:r>
            <a:r>
              <a:rPr 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қыркүйек</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algn="just"/>
            <a:r>
              <a:rPr lang="kk-KZ" sz="1200" dirty="0" smtClean="0">
                <a:solidFill>
                  <a:prstClr val="black"/>
                </a:solidFill>
                <a:latin typeface="Times New Roman" panose="02020603050405020304" pitchFamily="18" charset="0"/>
                <a:cs typeface="Times New Roman" panose="02020603050405020304" pitchFamily="18" charset="0"/>
              </a:rPr>
              <a:t>Бұлтты</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жаңбыр. Оңтүстік-</a:t>
            </a:r>
            <a:r>
              <a:rPr lang="kk-KZ" sz="1200" dirty="0">
                <a:solidFill>
                  <a:prstClr val="black"/>
                </a:solidFill>
                <a:latin typeface="Times New Roman" panose="02020603050405020304" pitchFamily="18" charset="0"/>
                <a:cs typeface="Times New Roman" panose="02020603050405020304" pitchFamily="18" charset="0"/>
              </a:rPr>
              <a:t>шығыстан</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жел соғады</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9-14 м/с. </a:t>
            </a:r>
            <a:r>
              <a:rPr lang="kk-KZ" sz="1200" dirty="0">
                <a:solidFill>
                  <a:prstClr val="black"/>
                </a:solidFill>
                <a:latin typeface="Times New Roman" panose="02020603050405020304" pitchFamily="18" charset="0"/>
                <a:cs typeface="Times New Roman" panose="02020603050405020304" pitchFamily="18" charset="0"/>
              </a:rPr>
              <a:t>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7-9 </a:t>
            </a:r>
            <a:r>
              <a:rPr lang="ru-RU" sz="1200" dirty="0">
                <a:latin typeface="Times New Roman" panose="02020603050405020304" pitchFamily="18" charset="0"/>
                <a:cs typeface="Times New Roman" panose="02020603050405020304" pitchFamily="18" charset="0"/>
              </a:rPr>
              <a:t>градус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459166627"/>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0.516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xmlns=""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08 қыркүйек</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09 </a:t>
            </a:r>
            <a:r>
              <a:rPr lang="ru-RU" sz="1200" dirty="0" err="1" smtClean="0">
                <a:solidFill>
                  <a:prstClr val="black"/>
                </a:solidFill>
                <a:latin typeface="Times New Roman" panose="02020603050405020304" pitchFamily="18" charset="0"/>
                <a:cs typeface="Times New Roman" panose="02020603050405020304" pitchFamily="18" charset="0"/>
              </a:rPr>
              <a:t>қыркүйек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10</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қыркүйек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err="1">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xmlns=""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Шибаршина/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17870</TotalTime>
  <Words>574</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3217</cp:revision>
  <cp:lastPrinted>2021-07-01T07:38:07Z</cp:lastPrinted>
  <dcterms:created xsi:type="dcterms:W3CDTF">2018-03-27T06:03:00Z</dcterms:created>
  <dcterms:modified xsi:type="dcterms:W3CDTF">2023-09-08T07:43:28Z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