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22" d="100"/>
          <a:sy n="122" d="100"/>
        </p:scale>
        <p:origin x="-1890"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08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Солтүстік-батыстан , 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күндіз екпіні 15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a:t>
            </a:r>
            <a:r>
              <a:rPr lang="kk-KZ" sz="1200" dirty="0" smtClean="0">
                <a:latin typeface="Times New Roman" pitchFamily="18" charset="0"/>
                <a:cs typeface="Times New Roman" pitchFamily="18" charset="0"/>
              </a:rPr>
              <a:t>болады.</a:t>
            </a:r>
          </a:p>
          <a:p>
            <a:pPr algn="ctr"/>
            <a:r>
              <a:rPr lang="kk-KZ"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09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10</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Батыстан </a:t>
            </a:r>
            <a:r>
              <a:rPr lang="kk-KZ" sz="1200" dirty="0" smtClean="0">
                <a:latin typeface="Times New Roman" pitchFamily="18" charset="0"/>
                <a:cs typeface="Times New Roman" pitchFamily="18" charset="0"/>
              </a:rPr>
              <a:t>жел соғады, күші 7-12 м/с. Ауа температурасы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18547450"/>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955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1186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843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15468</TotalTime>
  <Words>504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3430</cp:revision>
  <cp:lastPrinted>2021-07-01T07:38:07Z</cp:lastPrinted>
  <dcterms:created xsi:type="dcterms:W3CDTF">2018-03-27T06:03:00Z</dcterms:created>
  <dcterms:modified xsi:type="dcterms:W3CDTF">2023-09-08T07:26:45Z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