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519907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08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09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кей уқыттарда қатты жаңбыр жауады, найзағай күтіледі. Жел 9-14, күндіз екпіні 15-20 м/с. Ауа температурасы түнде 10-12, күндіз 18-20 жылы болады. </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10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11-13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690726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15050</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2754</cp:revision>
  <cp:lastPrinted>2021-07-01T07:38:07Z</cp:lastPrinted>
  <dcterms:created xsi:type="dcterms:W3CDTF">2018-03-27T06:03:00Z</dcterms:created>
  <dcterms:modified xsi:type="dcterms:W3CDTF">2023-09-08T07:12:30Z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