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4" d="100"/>
          <a:sy n="114" d="100"/>
        </p:scale>
        <p:origin x="174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5730392"/>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08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08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9401167"/>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0.665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18473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09</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00" kern="1400">
                <a:solidFill>
                  <a:srgbClr val="000000"/>
                </a:solidFill>
                <a:latin typeface="Times New Roman" panose="02020603050405020304" pitchFamily="18" charset="0"/>
                <a:ea typeface="Times New Roman" panose="02020603050405020304" pitchFamily="18" charset="0"/>
              </a:rPr>
              <a:t>      Аздаған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бұлтты, </a:t>
            </a:r>
            <a:r>
              <a:rPr lang="kk-KZ" sz="1100" dirty="0">
                <a:latin typeface="Times New Roman" panose="02020603050405020304" pitchFamily="18" charset="0"/>
                <a:ea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Шығыстан 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 м/с. Ауа температурасы түнде 7-9, күндіз 22-24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08</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ea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жел</a:t>
            </a:r>
            <a:r>
              <a:rPr lang="kk-KZ" sz="1100" dirty="0">
                <a:latin typeface="Times New Roman" panose="02020603050405020304" pitchFamily="18" charset="0"/>
                <a:ea typeface="Times New Roman" panose="02020603050405020304" pitchFamily="18" charset="0"/>
              </a:rPr>
              <a:t> соғады</a:t>
            </a:r>
            <a:r>
              <a:rPr lang="kk-KZ" sz="1100" kern="1400" dirty="0">
                <a:solidFill>
                  <a:srgbClr val="000000"/>
                </a:solidFill>
                <a:latin typeface="Times New Roman" panose="02020603050405020304" pitchFamily="18" charset="0"/>
                <a:ea typeface="Times New Roman" panose="02020603050405020304" pitchFamily="18" charset="0"/>
              </a:rPr>
              <a:t>, күші 7-12</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 10-12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09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10</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қыркүйекте</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23940</TotalTime>
  <Words>602</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4085</cp:revision>
  <cp:lastPrinted>2023-01-16T10:13:34Z</cp:lastPrinted>
  <dcterms:created xsi:type="dcterms:W3CDTF">2018-03-27T06:03:00Z</dcterms:created>
  <dcterms:modified xsi:type="dcterms:W3CDTF">2023-09-08T06:03:14Z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