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3645012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2475114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46714"/>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қыркүйекке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Оңтүстік-батыстан солтүстік-батысқа ауысатын жел соғады, күші 8-13, күндіз екпіні 15-20 м/с. Ауа температурасы түнде 18-20, күндіз 29-31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қыркүйекке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қыркүйекктен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қыркүйекке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18</a:t>
            </a:r>
            <a:r>
              <a:rPr lang="kk-KZ" sz="1100" dirty="0" smtClean="0">
                <a:latin typeface="Times New Roman" pitchFamily="18" charset="0"/>
                <a:cs typeface="Times New Roman" pitchFamily="18" charset="0"/>
              </a:rPr>
              <a:t>-20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13584</TotalTime>
  <Words>590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2968</cp:revision>
  <cp:lastPrinted>2021-07-01T03:56:27Z</cp:lastPrinted>
  <dcterms:created xsi:type="dcterms:W3CDTF">2018-03-27T06:03:00Z</dcterms:created>
  <dcterms:modified xsi:type="dcterms:W3CDTF">2023-09-08T06:03:49Z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