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83608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09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бағыттан батыс бағытқа ауысады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15-20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25-27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8</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689671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17059</TotalTime>
  <Words>490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3049</cp:revision>
  <cp:lastPrinted>2021-07-01T07:38:07Z</cp:lastPrinted>
  <dcterms:created xsi:type="dcterms:W3CDTF">2018-03-27T06:03:00Z</dcterms:created>
  <dcterms:modified xsi:type="dcterms:W3CDTF">2023-09-08T05:40:03Z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