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568" y="-13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08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264428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2031325"/>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найзағай. Шығыстан </a:t>
            </a:r>
            <a:r>
              <a:rPr lang="kk-KZ" sz="1200" dirty="0">
                <a:latin typeface="Times New Roman" pitchFamily="18" charset="0"/>
                <a:cs typeface="Times New Roman" pitchFamily="18" charset="0"/>
              </a:rPr>
              <a:t>жел соғады, түнде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жылы, күндіз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 найзағай</a:t>
            </a:r>
            <a:r>
              <a:rPr lang="kk-KZ" sz="1200" dirty="0" smtClean="0">
                <a:latin typeface="Times New Roman" pitchFamily="18" charset="0"/>
                <a:cs typeface="Times New Roman" pitchFamily="18" charset="0"/>
              </a:rPr>
              <a:t>. Оңтүстік-шығыстан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екпіні 15-20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10-12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09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14027</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3582</cp:revision>
  <cp:lastPrinted>2021-07-01T03:56:27Z</cp:lastPrinted>
  <dcterms:created xsi:type="dcterms:W3CDTF">2018-03-27T06:03:00Z</dcterms:created>
  <dcterms:modified xsi:type="dcterms:W3CDTF">2023-09-08T06:31:23Z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