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67984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 сентября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835496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сентября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сентября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дождь, гроза. Ветер восточный 8-13, ночью порывы 15-20 м/с. Температура воздуха ночью 18-20, днем 30-          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13358</TotalTime>
  <Words>628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2818</cp:revision>
  <cp:lastPrinted>2021-07-01T03:56:27Z</cp:lastPrinted>
  <dcterms:created xsi:type="dcterms:W3CDTF">2018-03-27T06:03:00Z</dcterms:created>
  <dcterms:modified xsi:type="dcterms:W3CDTF">2023-09-09T06:55:24Z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